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10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30183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95376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небольшой дождь. Ночью и утром туман. Ветер юго-восточный с переходом на юго-западный 5-10 м/с. Температура воздуха ночью 12-14, днем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29448</TotalTime>
  <Words>525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4238</cp:revision>
  <cp:lastPrinted>2021-10-15T03:50:29Z</cp:lastPrinted>
  <dcterms:created xsi:type="dcterms:W3CDTF">2018-03-27T06:03:00Z</dcterms:created>
  <dcterms:modified xsi:type="dcterms:W3CDTF">2026-05-03T06:50:42Z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